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1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C1BE-0ED5-4E7B-A938-9C52F10FF2E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A066-A2B0-4D4E-99FF-CCBE5E1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215896" y="2586182"/>
            <a:ext cx="9320321" cy="4639099"/>
          </a:xfrm>
          <a:prstGeom prst="trapezoid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88" y="199387"/>
            <a:ext cx="3479907" cy="357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6908">
            <a:off x="5447423" y="4739516"/>
            <a:ext cx="3336808" cy="141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07817">
            <a:off x="2967472" y="5574010"/>
            <a:ext cx="939403" cy="158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48758">
            <a:off x="8126776" y="3045019"/>
            <a:ext cx="1401717" cy="1476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1600" y="3511358"/>
            <a:ext cx="2679355" cy="2679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30353">
            <a:off x="2495659" y="5049544"/>
            <a:ext cx="1226740" cy="122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206">
            <a:off x="8601021" y="3783124"/>
            <a:ext cx="2446236" cy="2129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8953">
            <a:off x="3929745" y="5319352"/>
            <a:ext cx="1229513" cy="1285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2513" y="50904"/>
            <a:ext cx="256312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Processor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4367015">
            <a:off x="10472009" y="4356130"/>
            <a:ext cx="154091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output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351196">
            <a:off x="1652096" y="5512552"/>
            <a:ext cx="106759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Input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328980">
            <a:off x="6441761" y="4275541"/>
            <a:ext cx="13481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Storage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7389" y="5804939"/>
            <a:ext cx="1253421" cy="7794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4219" y="5634915"/>
            <a:ext cx="806341" cy="1005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99117">
            <a:off x="8466988" y="5406654"/>
            <a:ext cx="1115237" cy="1110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7303" y="3053606"/>
            <a:ext cx="1145386" cy="11453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5222" y="2122170"/>
            <a:ext cx="1568203" cy="15682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3088" y="3452923"/>
            <a:ext cx="1260902" cy="787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46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Thapa, Bijaya</dc:creator>
  <cp:lastModifiedBy>Thapa, Bijaya</cp:lastModifiedBy>
  <cp:revision>26</cp:revision>
  <dcterms:created xsi:type="dcterms:W3CDTF">2016-03-17T17:31:22Z</dcterms:created>
  <dcterms:modified xsi:type="dcterms:W3CDTF">2016-04-14T17:39:05Z</dcterms:modified>
</cp:coreProperties>
</file>